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7" r:id="rId2"/>
    <p:sldId id="270" r:id="rId3"/>
    <p:sldId id="271" r:id="rId4"/>
    <p:sldId id="272" r:id="rId5"/>
    <p:sldId id="296" r:id="rId6"/>
    <p:sldId id="276" r:id="rId7"/>
    <p:sldId id="284" r:id="rId8"/>
    <p:sldId id="278" r:id="rId9"/>
    <p:sldId id="308" r:id="rId10"/>
    <p:sldId id="286" r:id="rId11"/>
    <p:sldId id="288" r:id="rId12"/>
    <p:sldId id="289" r:id="rId13"/>
    <p:sldId id="297" r:id="rId14"/>
    <p:sldId id="304" r:id="rId15"/>
    <p:sldId id="307" r:id="rId16"/>
    <p:sldId id="300" r:id="rId17"/>
    <p:sldId id="298" r:id="rId18"/>
    <p:sldId id="309" r:id="rId19"/>
    <p:sldId id="302" r:id="rId20"/>
    <p:sldId id="303" r:id="rId21"/>
    <p:sldId id="290" r:id="rId22"/>
    <p:sldId id="266" r:id="rId2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8" autoAdjust="0"/>
    <p:restoredTop sz="77988" autoAdjust="0"/>
  </p:normalViewPr>
  <p:slideViewPr>
    <p:cSldViewPr showGuides="1">
      <p:cViewPr varScale="1">
        <p:scale>
          <a:sx n="78" d="100"/>
          <a:sy n="78" d="100"/>
        </p:scale>
        <p:origin x="996" y="78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02.07.2014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496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Antworten!!!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11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1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02.07.2014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02.07.2014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3507854"/>
            <a:ext cx="8208912" cy="1259408"/>
          </a:xfrm>
        </p:spPr>
        <p:txBody>
          <a:bodyPr/>
          <a:lstStyle/>
          <a:p>
            <a:r>
              <a:rPr lang="de-DE" dirty="0"/>
              <a:t>Sebastian </a:t>
            </a:r>
            <a:r>
              <a:rPr lang="de-DE" dirty="0" smtClean="0"/>
              <a:t>Brückner, </a:t>
            </a:r>
            <a:r>
              <a:rPr lang="de-DE" u="sng" dirty="0" smtClean="0"/>
              <a:t>Christian </a:t>
            </a:r>
            <a:r>
              <a:rPr lang="de-DE" u="sng" dirty="0"/>
              <a:t>Dullweber</a:t>
            </a:r>
            <a:r>
              <a:rPr lang="de-DE" dirty="0"/>
              <a:t>, Moritz </a:t>
            </a:r>
            <a:r>
              <a:rPr lang="de-DE" dirty="0" smtClean="0"/>
              <a:t>Finke, Alexander </a:t>
            </a:r>
            <a:r>
              <a:rPr lang="de-DE" dirty="0" smtClean="0"/>
              <a:t>Lehmann</a:t>
            </a:r>
            <a:r>
              <a:rPr lang="de-DE" dirty="0" smtClean="0"/>
              <a:t>,</a:t>
            </a:r>
          </a:p>
          <a:p>
            <a:r>
              <a:rPr lang="de-DE" dirty="0" smtClean="0"/>
              <a:t> Felix </a:t>
            </a:r>
            <a:r>
              <a:rPr lang="de-DE" dirty="0" smtClean="0"/>
              <a:t>Niemeyer, </a:t>
            </a:r>
            <a:r>
              <a:rPr lang="de-DE" u="sng" dirty="0" smtClean="0"/>
              <a:t>Virginia </a:t>
            </a:r>
            <a:r>
              <a:rPr lang="de-DE" u="sng" dirty="0" smtClean="0"/>
              <a:t>Weidhaas</a:t>
            </a:r>
          </a:p>
          <a:p>
            <a:r>
              <a:rPr lang="de-DE" dirty="0" smtClean="0"/>
              <a:t>Projektpartner: 	Wikimedia Deutschland e.V.</a:t>
            </a:r>
          </a:p>
          <a:p>
            <a:r>
              <a:rPr lang="de-DE" dirty="0" smtClean="0"/>
              <a:t>Betreuung: 	Fachgebiet Informationssysteme</a:t>
            </a:r>
            <a:endParaRPr lang="de-DE" dirty="0" smtClean="0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467543" y="2859782"/>
            <a:ext cx="8208913" cy="648072"/>
          </a:xfrm>
        </p:spPr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8424936" cy="194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950987"/>
            <a:ext cx="774930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endParaRPr lang="de-DE" sz="2000" dirty="0" smtClean="0"/>
          </a:p>
          <a:p>
            <a:r>
              <a:rPr lang="de-DE" sz="1400" dirty="0" smtClean="0"/>
              <a:t>      - „Welches Bundesland hat die meisten Städte mit weiblichen Bürgermeistern?“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</a:t>
            </a:r>
          </a:p>
          <a:p>
            <a:r>
              <a:rPr lang="de-DE" sz="1400" dirty="0" smtClean="0"/>
              <a:t>      - „Wie viele Länder kann man aus Deutschland erreichen, wenn man </a:t>
            </a:r>
          </a:p>
          <a:p>
            <a:r>
              <a:rPr lang="de-DE" sz="1400" dirty="0" smtClean="0"/>
              <a:t>		nicht mehr als ein weiteres Land durchfährt?“</a:t>
            </a:r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H="1" flipV="1">
            <a:off x="1907704" y="627534"/>
            <a:ext cx="1404156" cy="100992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13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942056" y="2310568"/>
            <a:ext cx="2606942" cy="1856780"/>
            <a:chOff x="5942056" y="2310568"/>
            <a:chExt cx="2606942" cy="1856780"/>
          </a:xfrm>
        </p:grpSpPr>
        <p:pic>
          <p:nvPicPr>
            <p:cNvPr id="13314" name="Picture 2" descr="http://img2.wikia.nocookie.net/__cb20140410195908/pokemon/images/4/48/025Pikachu_OS_anim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056" y="2310568"/>
              <a:ext cx="1862828" cy="185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4400" b="1" dirty="0" err="1" smtClean="0"/>
              <a:t>PropertySuggester</a:t>
            </a:r>
            <a:endParaRPr lang="de-DE" sz="1800" b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repos\wikidata.lib\visualisation\vis ohne waisen 2_z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47624" r="22972"/>
          <a:stretch/>
        </p:blipFill>
        <p:spPr bwMode="auto">
          <a:xfrm>
            <a:off x="3923927" y="1117600"/>
            <a:ext cx="5016874" cy="264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1285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9512" y="1275606"/>
            <a:ext cx="1918309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b="1" dirty="0"/>
              <a:t>Postleitzahl		14482, …</a:t>
            </a:r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 smtClean="0"/>
              <a:t>Postleitzahl		14482, …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893152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Dinosaurier</a:t>
            </a:r>
          </a:p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889029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6153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6113026" y="2437754"/>
            <a:ext cx="2435972" cy="1709084"/>
            <a:chOff x="6113026" y="2437754"/>
            <a:chExt cx="2435972" cy="1709084"/>
          </a:xfrm>
        </p:grpSpPr>
        <p:pic>
          <p:nvPicPr>
            <p:cNvPr id="12" name="Picture 2" descr="http://www.wall-art.de/out/pictures/generated/product/2/680_472_80/Wandtattoo-in-einem-land-vor-unserer-zeit-Littlefoot-2-einzel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3" r="11692"/>
            <a:stretch/>
          </p:blipFill>
          <p:spPr bwMode="auto">
            <a:xfrm>
              <a:off x="6113026" y="2437754"/>
              <a:ext cx="1880036" cy="170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5946599" y="2643758"/>
            <a:ext cx="2609875" cy="1406669"/>
            <a:chOff x="5946599" y="2643758"/>
            <a:chExt cx="2609875" cy="1406669"/>
          </a:xfrm>
        </p:grpSpPr>
        <p:pic>
          <p:nvPicPr>
            <p:cNvPr id="14340" name="Picture 4" descr="http://www.swissfamily.ch/fileadmin/swissfamily/articles/05.Gesundheit/550_Banane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0" r="5242"/>
            <a:stretch/>
          </p:blipFill>
          <p:spPr bwMode="auto">
            <a:xfrm>
              <a:off x="5946599" y="2677245"/>
              <a:ext cx="1944216" cy="137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7812360" y="2643758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  <p:sp>
        <p:nvSpPr>
          <p:cNvPr id="2" name="Textfeld 1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4,5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/>
              <a:t>Postleitzahl		14482, …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27734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902306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20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9387" y="987574"/>
            <a:ext cx="8785101" cy="3779688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2800" dirty="0" err="1" smtClean="0"/>
              <a:t>PropertySuggester</a:t>
            </a:r>
            <a:endParaRPr lang="de-DE" sz="2800" dirty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/>
          </a:p>
          <a:p>
            <a:pPr marL="0" lvl="1" indent="0" algn="ctr">
              <a:buNone/>
            </a:pPr>
            <a:r>
              <a:rPr lang="de-DE" sz="2400" dirty="0" smtClean="0"/>
              <a:t>Mehr Informationen</a:t>
            </a:r>
          </a:p>
          <a:p>
            <a:pPr marL="0" lvl="1" indent="0" algn="ctr">
              <a:buNone/>
            </a:pPr>
            <a:endParaRPr lang="de-DE" sz="2400" dirty="0" smtClean="0"/>
          </a:p>
          <a:p>
            <a:pPr marL="0" lvl="1" indent="0" algn="ctr">
              <a:buNone/>
            </a:pPr>
            <a:r>
              <a:rPr lang="de-DE" sz="2400" dirty="0" smtClean="0"/>
              <a:t>Bessere Datenqualität</a:t>
            </a:r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r>
              <a:rPr lang="de-DE" sz="3200" dirty="0" smtClean="0"/>
              <a:t>Auf </a:t>
            </a:r>
            <a:r>
              <a:rPr lang="de-DE" sz="3200" dirty="0" err="1"/>
              <a:t>Wikidata</a:t>
            </a:r>
            <a:r>
              <a:rPr lang="de-DE" sz="3200" dirty="0"/>
              <a:t> </a:t>
            </a:r>
            <a:r>
              <a:rPr lang="de-DE" sz="3200" dirty="0">
                <a:solidFill>
                  <a:srgbClr val="008000"/>
                </a:solidFill>
              </a:rPr>
              <a:t>verfügbar</a:t>
            </a:r>
            <a:r>
              <a:rPr lang="de-DE" sz="3200" dirty="0"/>
              <a:t> </a:t>
            </a:r>
            <a:r>
              <a:rPr lang="de-DE" sz="3200" dirty="0" smtClean="0"/>
              <a:t>seit dem 1. Juli!</a:t>
            </a:r>
            <a:endParaRPr lang="de-DE" sz="3200" dirty="0"/>
          </a:p>
          <a:p>
            <a:pPr marL="0" lvl="1" indent="0"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 rot="20975069">
            <a:off x="524574" y="928436"/>
            <a:ext cx="8309258" cy="220275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„</a:t>
            </a:r>
            <a:r>
              <a:rPr lang="de-DE" sz="2800" dirty="0" err="1" smtClean="0"/>
              <a:t>Wikidata</a:t>
            </a:r>
            <a:r>
              <a:rPr lang="de-DE" sz="2800" dirty="0" smtClean="0"/>
              <a:t> just </a:t>
            </a:r>
            <a:r>
              <a:rPr lang="de-DE" sz="2800" dirty="0" err="1" smtClean="0"/>
              <a:t>got</a:t>
            </a:r>
            <a:r>
              <a:rPr lang="de-DE" sz="2800" dirty="0" smtClean="0"/>
              <a:t> 10 </a:t>
            </a:r>
            <a:r>
              <a:rPr lang="de-DE" sz="2800" dirty="0" err="1" smtClean="0"/>
              <a:t>times</a:t>
            </a:r>
            <a:r>
              <a:rPr lang="de-DE" sz="2800" dirty="0" smtClean="0"/>
              <a:t> </a:t>
            </a:r>
            <a:r>
              <a:rPr lang="de-DE" sz="2800" dirty="0" err="1" smtClean="0"/>
              <a:t>easier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r>
              <a:rPr lang="de-DE" sz="2800" dirty="0" smtClean="0"/>
              <a:t>“</a:t>
            </a:r>
          </a:p>
          <a:p>
            <a:pPr algn="ctr"/>
            <a:r>
              <a:rPr lang="de-DE" dirty="0" smtClean="0"/>
              <a:t>- Lydia </a:t>
            </a:r>
            <a:r>
              <a:rPr lang="de-DE" dirty="0" err="1" smtClean="0"/>
              <a:t>Pintscher</a:t>
            </a:r>
            <a:r>
              <a:rPr lang="de-DE" dirty="0" smtClean="0"/>
              <a:t>, </a:t>
            </a:r>
            <a:r>
              <a:rPr lang="de-DE" dirty="0" err="1" smtClean="0"/>
              <a:t>Product</a:t>
            </a:r>
            <a:r>
              <a:rPr lang="de-DE" dirty="0" smtClean="0"/>
              <a:t> Manager </a:t>
            </a:r>
            <a:r>
              <a:rPr lang="de-DE" dirty="0" err="1" smtClean="0"/>
              <a:t>Wikidata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www.wikidata.org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26548"/>
            <a:ext cx="4752528" cy="336241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repos\wikidata.lib\documents\2014-07-07 Bachelorpodium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1588"/>
            <a:ext cx="915511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1,5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1,1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6444208" y="4659982"/>
            <a:ext cx="19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230.000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6012160" y="4659982"/>
            <a:ext cx="24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Wikidata</a:t>
            </a:r>
            <a:r>
              <a:rPr lang="de-DE" sz="2000" dirty="0"/>
              <a:t> speichert Wissen </a:t>
            </a:r>
            <a:r>
              <a:rPr lang="de-DE" sz="2000" i="1" dirty="0"/>
              <a:t>strukturiert</a:t>
            </a:r>
            <a:r>
              <a:rPr lang="de-DE" sz="2000" dirty="0"/>
              <a:t>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8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67544" y="843557"/>
            <a:ext cx="6048672" cy="830997"/>
            <a:chOff x="467544" y="843557"/>
            <a:chExt cx="6048672" cy="830997"/>
          </a:xfrm>
        </p:grpSpPr>
        <p:sp>
          <p:nvSpPr>
            <p:cNvPr id="30" name="Rectangle 29"/>
            <p:cNvSpPr/>
            <p:nvPr/>
          </p:nvSpPr>
          <p:spPr>
            <a:xfrm>
              <a:off x="467544" y="843557"/>
              <a:ext cx="6048672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583" y="843557"/>
              <a:ext cx="49982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Vorteil der Sprachenunabhängigkeit: </a:t>
              </a:r>
            </a:p>
            <a:p>
              <a:r>
                <a:rPr lang="de-DE" sz="1400" dirty="0" smtClean="0"/>
                <a:t>	• keine widersprüchlichen Informationen</a:t>
              </a:r>
            </a:p>
            <a:p>
              <a:r>
                <a:rPr lang="de-DE" sz="1400" dirty="0"/>
                <a:t>	</a:t>
              </a:r>
              <a:r>
                <a:rPr lang="de-DE" sz="1400" dirty="0" smtClean="0"/>
                <a:t>• </a:t>
              </a:r>
              <a:r>
                <a:rPr lang="de-DE" sz="1400" dirty="0" smtClean="0"/>
                <a:t>geringerer Wartungsaufwand</a:t>
              </a:r>
              <a:endParaRPr lang="en-US" sz="1400" dirty="0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199568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679076" y="3795886"/>
              <a:ext cx="219455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endParaRPr lang="de-DE" sz="14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de-DE" sz="12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31. 12. 2013</a:t>
              </a:r>
            </a:p>
            <a:p>
              <a:pPr algn="ctr"/>
              <a:r>
                <a:rPr lang="de-DE" sz="10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potsdam.de/bevoelkerung2013</a:t>
              </a:r>
              <a:endParaRPr lang="de-DE" sz="1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1614224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688" y="3487028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1619505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7031" y="3481731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4706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6790" y="3481731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843557"/>
            <a:ext cx="8424936" cy="648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83" y="950987"/>
            <a:ext cx="53194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320</Words>
  <Application>Microsoft Office PowerPoint</Application>
  <PresentationFormat>Bildschirmpräsentation (16:9)</PresentationFormat>
  <Paragraphs>158</Paragraphs>
  <Slides>22</Slides>
  <Notes>11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Gill Sans Light</vt:lpstr>
      <vt:lpstr>Verdana</vt:lpstr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Türkische Wikipedia</vt:lpstr>
      <vt:lpstr>Wikidata</vt:lpstr>
      <vt:lpstr>PowerPoint-Präsentation</vt:lpstr>
      <vt:lpstr>Wikidata</vt:lpstr>
      <vt:lpstr>Wikidata</vt:lpstr>
      <vt:lpstr>Wikidata</vt:lpstr>
      <vt:lpstr>Wikidata: Items</vt:lpstr>
      <vt:lpstr>Aussagen = Eigenschaft + Wert</vt:lpstr>
      <vt:lpstr>Wikidata erweitern - bisher</vt:lpstr>
      <vt:lpstr>Vorschläge für Eigenschaften</vt:lpstr>
      <vt:lpstr>PowerPoint-Präsentation</vt:lpstr>
      <vt:lpstr>Wikidata erweitern – mit Eigenschafts-Vorschlägen</vt:lpstr>
      <vt:lpstr>Wikidata erweitern – mit Eigenschafts-Vorschlägen</vt:lpstr>
      <vt:lpstr>Wikidata erweitern – mit Eigenschafts-Vorschlägen</vt:lpstr>
      <vt:lpstr>Wikidata erweitern – bisher</vt:lpstr>
      <vt:lpstr>Wikidata erweitern – mit Wert-Vorschlägen</vt:lpstr>
      <vt:lpstr>PowerPoint-Präsentation</vt:lpstr>
      <vt:lpstr>Macht mit auf www.wikidata.org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 Dullweber</cp:lastModifiedBy>
  <cp:revision>85</cp:revision>
  <dcterms:created xsi:type="dcterms:W3CDTF">2014-05-13T08:54:39Z</dcterms:created>
  <dcterms:modified xsi:type="dcterms:W3CDTF">2014-07-02T15:39:32Z</dcterms:modified>
</cp:coreProperties>
</file>